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08" y="-10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01358-01F6-4031-B264-567EA47D418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13F3-ECF5-44D8-8649-16D56041E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5029201" cy="7543800"/>
          </a:xfrm>
          <a:prstGeom prst="rect">
            <a:avLst/>
          </a:prstGeom>
        </p:spPr>
      </p:pic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199" y="0"/>
            <a:ext cx="5029201" cy="7543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school_user</dc:creator>
  <cp:lastModifiedBy>school_user</cp:lastModifiedBy>
  <cp:revision>10</cp:revision>
  <dcterms:created xsi:type="dcterms:W3CDTF">2011-05-17T16:25:17Z</dcterms:created>
  <dcterms:modified xsi:type="dcterms:W3CDTF">2011-05-17T18:00:58Z</dcterms:modified>
</cp:coreProperties>
</file>