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6858000" cy="9144000" type="letter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014" y="49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AA9C6-E321-4A7E-B8D7-BD77B1B2654F}" type="datetimeFigureOut">
              <a:rPr lang="en-US" smtClean="0"/>
              <a:pPr/>
              <a:t>11/9/2011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8EF89-F814-4EA3-A7A1-CC022F5203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AA9C6-E321-4A7E-B8D7-BD77B1B2654F}" type="datetimeFigureOut">
              <a:rPr lang="en-US" smtClean="0"/>
              <a:pPr/>
              <a:t>11/9/2011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8EF89-F814-4EA3-A7A1-CC022F5203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AA9C6-E321-4A7E-B8D7-BD77B1B2654F}" type="datetimeFigureOut">
              <a:rPr lang="en-US" smtClean="0"/>
              <a:pPr/>
              <a:t>11/9/2011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8EF89-F814-4EA3-A7A1-CC022F5203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AA9C6-E321-4A7E-B8D7-BD77B1B2654F}" type="datetimeFigureOut">
              <a:rPr lang="en-US" smtClean="0"/>
              <a:pPr/>
              <a:t>11/9/2011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8EF89-F814-4EA3-A7A1-CC022F5203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AA9C6-E321-4A7E-B8D7-BD77B1B2654F}" type="datetimeFigureOut">
              <a:rPr lang="en-US" smtClean="0"/>
              <a:pPr/>
              <a:t>11/9/2011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8EF89-F814-4EA3-A7A1-CC022F5203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AA9C6-E321-4A7E-B8D7-BD77B1B2654F}" type="datetimeFigureOut">
              <a:rPr lang="en-US" smtClean="0"/>
              <a:pPr/>
              <a:t>11/9/2011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8EF89-F814-4EA3-A7A1-CC022F5203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AA9C6-E321-4A7E-B8D7-BD77B1B2654F}" type="datetimeFigureOut">
              <a:rPr lang="en-US" smtClean="0"/>
              <a:pPr/>
              <a:t>11/9/2011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8EF89-F814-4EA3-A7A1-CC022F5203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AA9C6-E321-4A7E-B8D7-BD77B1B2654F}" type="datetimeFigureOut">
              <a:rPr lang="en-US" smtClean="0"/>
              <a:pPr/>
              <a:t>11/9/2011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8EF89-F814-4EA3-A7A1-CC022F5203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AA9C6-E321-4A7E-B8D7-BD77B1B2654F}" type="datetimeFigureOut">
              <a:rPr lang="en-US" smtClean="0"/>
              <a:pPr/>
              <a:t>11/9/2011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8EF89-F814-4EA3-A7A1-CC022F5203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AA9C6-E321-4A7E-B8D7-BD77B1B2654F}" type="datetimeFigureOut">
              <a:rPr lang="en-US" smtClean="0"/>
              <a:pPr/>
              <a:t>11/9/2011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8EF89-F814-4EA3-A7A1-CC022F5203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AA9C6-E321-4A7E-B8D7-BD77B1B2654F}" type="datetimeFigureOut">
              <a:rPr lang="en-US" smtClean="0"/>
              <a:pPr/>
              <a:t>11/9/2011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8EF89-F814-4EA3-A7A1-CC022F5203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7AA9C6-E321-4A7E-B8D7-BD77B1B2654F}" type="datetimeFigureOut">
              <a:rPr lang="en-US" smtClean="0"/>
              <a:pPr/>
              <a:t>11/9/2011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C8EF89-F814-4EA3-A7A1-CC022F52032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228600"/>
            <a:ext cx="4495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39 Smooth" pitchFamily="2" charset="0"/>
              </a:rPr>
              <a:t>Jersey City Reservoir # 3</a:t>
            </a:r>
          </a:p>
          <a:p>
            <a:pPr algn="ctr"/>
            <a:r>
              <a:rPr lang="en-US" sz="2800" dirty="0" smtClean="0">
                <a:latin typeface="39 Smooth" pitchFamily="2" charset="0"/>
              </a:rPr>
              <a:t>Scavenger Hunt</a:t>
            </a:r>
            <a:endParaRPr lang="en-US" sz="2800" dirty="0">
              <a:latin typeface="39 Smooth" pitchFamily="2" charset="0"/>
            </a:endParaRPr>
          </a:p>
        </p:txBody>
      </p:sp>
      <p:pic>
        <p:nvPicPr>
          <p:cNvPr id="1026" name="Picture 2" descr="C:\Users\school_user\AppData\Local\Microsoft\Windows\Temporary Internet Files\Content.IE5\DVC22BMF\MC900449051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57800" y="152400"/>
            <a:ext cx="1219200" cy="9144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0" y="1447800"/>
            <a:ext cx="685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39 Smooth" pitchFamily="2" charset="0"/>
              </a:rPr>
              <a:t>Can you match each plant with its description?</a:t>
            </a:r>
            <a:endParaRPr lang="en-US" dirty="0">
              <a:latin typeface="39 Smooth" pitchFamily="2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381000" y="2209800"/>
          <a:ext cx="64770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0200"/>
                <a:gridCol w="1828800"/>
                <a:gridCol w="1447800"/>
                <a:gridCol w="1600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A) Peach Tree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E) Mulberry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I) Gray Birch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M) </a:t>
                      </a:r>
                      <a:r>
                        <a:rPr lang="en-US" sz="1400" b="0" dirty="0" err="1" smtClean="0">
                          <a:solidFill>
                            <a:schemeClr val="tx1"/>
                          </a:solidFill>
                        </a:rPr>
                        <a:t>Phragmites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B) Milkweed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F) Ornamental Pear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J) Catalpa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N) </a:t>
                      </a:r>
                      <a:r>
                        <a:rPr lang="en-US" sz="1400" b="0" dirty="0" err="1" smtClean="0">
                          <a:solidFill>
                            <a:schemeClr val="tx1"/>
                          </a:solidFill>
                        </a:rPr>
                        <a:t>Alianthus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C) Wild Cherry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G) Japanese Knotweed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K) Poison</a:t>
                      </a: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</a:rPr>
                        <a:t> Ivy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O) Oak Tree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D) Dogbane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H) Wild Apple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L) River Birch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P)</a:t>
                      </a: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400" b="0" baseline="0" dirty="0" err="1" smtClean="0">
                          <a:solidFill>
                            <a:schemeClr val="tx1"/>
                          </a:solidFill>
                        </a:rPr>
                        <a:t>Mugwort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228600" y="1981200"/>
            <a:ext cx="6400800" cy="1905000"/>
          </a:xfrm>
          <a:prstGeom prst="rect">
            <a:avLst/>
          </a:prstGeom>
          <a:noFill/>
          <a:ln w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0" y="4191000"/>
            <a:ext cx="6858000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R"/>
            </a:pPr>
            <a:r>
              <a:rPr lang="en-US" sz="1400" dirty="0" smtClean="0"/>
              <a:t>I am the oldest tree here and have enjoyed my view for over a century. _____________</a:t>
            </a:r>
          </a:p>
          <a:p>
            <a:pPr marL="342900" indent="-342900">
              <a:buAutoNum type="arabicParenR"/>
            </a:pPr>
            <a:r>
              <a:rPr lang="en-US" sz="1400" dirty="0" smtClean="0"/>
              <a:t> My fruit may make you think of pie, but my branches and leaves will make you sick. _____________________</a:t>
            </a:r>
          </a:p>
          <a:p>
            <a:pPr marL="342900" indent="-342900">
              <a:buAutoNum type="arabicParenR"/>
            </a:pPr>
            <a:r>
              <a:rPr lang="en-US" sz="1400" smtClean="0"/>
              <a:t>My heart </a:t>
            </a:r>
            <a:r>
              <a:rPr lang="en-US" sz="1400" dirty="0" smtClean="0"/>
              <a:t>shaped leaves will provide plenty of shade. _________________</a:t>
            </a:r>
          </a:p>
          <a:p>
            <a:pPr marL="342900" indent="-342900">
              <a:buAutoNum type="arabicParenR"/>
            </a:pPr>
            <a:r>
              <a:rPr lang="en-US" sz="1400" dirty="0" smtClean="0"/>
              <a:t>Although I don’t get sunburn, I often look like I’m peeling. _________________</a:t>
            </a:r>
          </a:p>
          <a:p>
            <a:pPr marL="342900" indent="-342900">
              <a:buAutoNum type="arabicParenR"/>
            </a:pPr>
            <a:r>
              <a:rPr lang="en-US" sz="1400" dirty="0" smtClean="0"/>
              <a:t>While it may be spring, my branches look like they’ve been sprinkled with snow. _________________</a:t>
            </a:r>
          </a:p>
          <a:p>
            <a:pPr marL="342900" indent="-342900">
              <a:buAutoNum type="arabicParenR"/>
            </a:pPr>
            <a:r>
              <a:rPr lang="en-US" sz="1400" dirty="0" smtClean="0"/>
              <a:t>I can grow up to 12 feet high and will tickle your face as you pass by. _______________</a:t>
            </a:r>
          </a:p>
          <a:p>
            <a:pPr marL="342900" indent="-342900">
              <a:buAutoNum type="arabicParenR"/>
            </a:pPr>
            <a:r>
              <a:rPr lang="en-US" sz="1400" dirty="0" smtClean="0"/>
              <a:t>Despite my name, I do not bear fruit. _________________</a:t>
            </a:r>
          </a:p>
          <a:p>
            <a:pPr marL="342900" indent="-342900">
              <a:buAutoNum type="arabicParenR"/>
            </a:pPr>
            <a:r>
              <a:rPr lang="en-US" sz="1400" dirty="0" smtClean="0"/>
              <a:t>I’ll greet you when you come in, but if you touch me, you won’t like me when you leave. _________________</a:t>
            </a:r>
          </a:p>
          <a:p>
            <a:pPr marL="342900" indent="-342900">
              <a:buAutoNum type="arabicParenR"/>
            </a:pPr>
            <a:r>
              <a:rPr lang="en-US" sz="1400" dirty="0" smtClean="0"/>
              <a:t>I may be a tree, but I produce edible berries. _________________</a:t>
            </a:r>
          </a:p>
          <a:p>
            <a:pPr marL="342900" indent="-342900">
              <a:buAutoNum type="arabicParenR"/>
            </a:pPr>
            <a:r>
              <a:rPr lang="en-US" sz="1400" dirty="0" smtClean="0"/>
              <a:t>My fibers can be used as a rope. _________________</a:t>
            </a:r>
          </a:p>
          <a:p>
            <a:pPr marL="342900" indent="-342900">
              <a:buAutoNum type="arabicParenR"/>
            </a:pPr>
            <a:r>
              <a:rPr lang="en-US" sz="1400" dirty="0" smtClean="0"/>
              <a:t>Springtime allergies?  Blame me! _________________</a:t>
            </a:r>
          </a:p>
          <a:p>
            <a:pPr marL="342900" indent="-342900">
              <a:buAutoNum type="arabicParenR"/>
            </a:pPr>
            <a:r>
              <a:rPr lang="en-US" sz="1400" dirty="0" smtClean="0"/>
              <a:t>I have a pleasing aroma and blossom in the springtime. _________________</a:t>
            </a:r>
          </a:p>
          <a:p>
            <a:pPr marL="342900" indent="-342900">
              <a:buAutoNum type="arabicParenR"/>
            </a:pPr>
            <a:r>
              <a:rPr lang="en-US" sz="1400" dirty="0" smtClean="0"/>
              <a:t>I don’t live long, but when I’m around my leaves are thin, triangular and quite glossy. _________________</a:t>
            </a:r>
          </a:p>
          <a:p>
            <a:pPr marL="342900" indent="-342900">
              <a:buAutoNum type="arabicParenR"/>
            </a:pPr>
            <a:r>
              <a:rPr lang="en-US" sz="1400" dirty="0" smtClean="0"/>
              <a:t>I’ve come a long way from Asia, and now that I’m here, you can’t get rid of me! _________________</a:t>
            </a:r>
          </a:p>
          <a:p>
            <a:pPr marL="342900" indent="-342900">
              <a:buAutoNum type="arabicParenR"/>
            </a:pPr>
            <a:r>
              <a:rPr lang="en-US" sz="1400" dirty="0" smtClean="0"/>
              <a:t>Hold your nose, I’m nicknamed the “Stink Tree”. _________________</a:t>
            </a:r>
          </a:p>
          <a:p>
            <a:pPr marL="342900" indent="-342900">
              <a:buAutoNum type="arabicParenR"/>
            </a:pPr>
            <a:r>
              <a:rPr lang="en-US" sz="1400" dirty="0" smtClean="0"/>
              <a:t>I attract Monarch butterflies. _________________</a:t>
            </a:r>
            <a:endParaRPr lang="en-US" sz="1400" dirty="0"/>
          </a:p>
        </p:txBody>
      </p:sp>
      <p:sp>
        <p:nvSpPr>
          <p:cNvPr id="10" name="TextBox 9"/>
          <p:cNvSpPr txBox="1"/>
          <p:nvPr/>
        </p:nvSpPr>
        <p:spPr>
          <a:xfrm>
            <a:off x="609600" y="8774668"/>
            <a:ext cx="54102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 smtClean="0">
                <a:latin typeface="39 Smooth" pitchFamily="2" charset="0"/>
              </a:rPr>
              <a:t>Created by PS # 28-March 2010</a:t>
            </a:r>
            <a:endParaRPr lang="en-US" sz="1050" dirty="0">
              <a:latin typeface="39 Smooth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562600" y="4114800"/>
            <a:ext cx="106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o) Oak Tree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62000" y="4572000"/>
            <a:ext cx="1600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c) Wild Cherry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343400" y="4800600"/>
            <a:ext cx="106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j) Catalpa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648200" y="5029200"/>
            <a:ext cx="152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L) River Birch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09600" y="5410200"/>
            <a:ext cx="1600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h) Wild Apple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334000" y="5638800"/>
            <a:ext cx="1371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m) </a:t>
            </a:r>
            <a:r>
              <a:rPr lang="en-US" sz="1400" dirty="0" err="1" smtClean="0">
                <a:solidFill>
                  <a:srgbClr val="FF0000"/>
                </a:solidFill>
              </a:rPr>
              <a:t>Phragmites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048000" y="5867400"/>
            <a:ext cx="1752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f) Ornamental Pear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838200" y="6324600"/>
            <a:ext cx="1600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k) Poison Ivy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733800" y="6477000"/>
            <a:ext cx="106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e) Mulberry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743200" y="6705600"/>
            <a:ext cx="106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d) Dogbane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819400" y="6934200"/>
            <a:ext cx="106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p) </a:t>
            </a:r>
            <a:r>
              <a:rPr lang="en-US" sz="1400" dirty="0" err="1" smtClean="0">
                <a:solidFill>
                  <a:srgbClr val="FF0000"/>
                </a:solidFill>
              </a:rPr>
              <a:t>Mugwort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495800" y="7086600"/>
            <a:ext cx="152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a) Peach Tree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09600" y="7620000"/>
            <a:ext cx="106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I) Gray Birch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57200" y="8001000"/>
            <a:ext cx="2057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g) Japanese Knotweed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962400" y="8153400"/>
            <a:ext cx="1676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n) </a:t>
            </a:r>
            <a:r>
              <a:rPr lang="en-US" sz="1400" dirty="0" err="1" smtClean="0">
                <a:solidFill>
                  <a:srgbClr val="FF0000"/>
                </a:solidFill>
              </a:rPr>
              <a:t>Alianthus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514600" y="8458200"/>
            <a:ext cx="1676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b) Milkweed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371</Words>
  <Application>Microsoft Office PowerPoint</Application>
  <PresentationFormat>Letter Paper (8.5x11 in)</PresentationFormat>
  <Paragraphs>52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school_user</dc:creator>
  <cp:lastModifiedBy>school_user</cp:lastModifiedBy>
  <cp:revision>6</cp:revision>
  <dcterms:created xsi:type="dcterms:W3CDTF">2011-11-04T16:06:19Z</dcterms:created>
  <dcterms:modified xsi:type="dcterms:W3CDTF">2011-11-09T15:13:47Z</dcterms:modified>
</cp:coreProperties>
</file>